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Economica" panose="020B060402020202020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e142c530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e142c5305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5b82b24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f5b82b24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e2fd4f8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e2fd4f8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5b82b24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f5b82b24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2fd4f84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e2fd4f84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2fd4f84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e2fd4f84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Student’s Hearing Assistive Technology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 quick and simple reference to using a Roger System </a:t>
            </a:r>
            <a:endParaRPr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450" y="309325"/>
            <a:ext cx="2086750" cy="267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525" y="2131213"/>
            <a:ext cx="2086750" cy="267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a Roger?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14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An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Roger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is a wireless </a:t>
            </a:r>
            <a:r>
              <a:rPr lang="en" sz="1200" b="1">
                <a:solidFill>
                  <a:srgbClr val="222222"/>
                </a:solidFill>
                <a:highlight>
                  <a:srgbClr val="FFFFFF"/>
                </a:highlight>
              </a:rPr>
              <a:t>system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 designed to help someone better identify and understand speech in noisy situations and over distances of up to 15 meters (50 feet). Some work together with hearing aids.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</a:rPr>
              <a:t>It transfers the speaker’s voice right into the hearing aids of your student.</a:t>
            </a:r>
            <a:endParaRPr sz="12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The Roger has 2 main </a:t>
            </a:r>
            <a:r>
              <a:rPr lang="en" sz="1200" b="1"/>
              <a:t>parts</a:t>
            </a:r>
            <a:r>
              <a:rPr lang="en" sz="1200"/>
              <a:t>: the transmitter and the receivers. </a:t>
            </a: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500" y="2776075"/>
            <a:ext cx="4004999" cy="206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297425" y="290575"/>
            <a:ext cx="3565200" cy="138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Parts of the Transmitter</a:t>
            </a:r>
            <a:endParaRPr/>
          </a:p>
        </p:txBody>
      </p:sp>
      <p:sp>
        <p:nvSpPr>
          <p:cNvPr id="78" name="Google Shape;78;p15"/>
          <p:cNvSpPr txBox="1"/>
          <p:nvPr/>
        </p:nvSpPr>
        <p:spPr>
          <a:xfrm>
            <a:off x="6676525" y="2724225"/>
            <a:ext cx="14685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These dots are the microphone.</a:t>
            </a:r>
            <a:endParaRPr sz="12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817550" y="2724225"/>
            <a:ext cx="10305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Mute and unmute button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4084800" y="315925"/>
            <a:ext cx="9744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On/Off Button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362" y="1147225"/>
            <a:ext cx="3565275" cy="35653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6151825" y="1377250"/>
            <a:ext cx="524700" cy="2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Clip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3" name="Google Shape;83;p15"/>
          <p:cNvCxnSpPr>
            <a:stCxn id="80" idx="2"/>
          </p:cNvCxnSpPr>
          <p:nvPr/>
        </p:nvCxnSpPr>
        <p:spPr>
          <a:xfrm>
            <a:off x="4572000" y="814525"/>
            <a:ext cx="0" cy="865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4" name="Google Shape;84;p15"/>
          <p:cNvCxnSpPr>
            <a:stCxn id="81" idx="1"/>
          </p:cNvCxnSpPr>
          <p:nvPr/>
        </p:nvCxnSpPr>
        <p:spPr>
          <a:xfrm>
            <a:off x="2789362" y="2929875"/>
            <a:ext cx="1689000" cy="377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" name="Google Shape;85;p15"/>
          <p:cNvCxnSpPr>
            <a:stCxn id="78" idx="1"/>
          </p:cNvCxnSpPr>
          <p:nvPr/>
        </p:nvCxnSpPr>
        <p:spPr>
          <a:xfrm rot="10800000">
            <a:off x="5658925" y="2717025"/>
            <a:ext cx="1017600" cy="256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6" name="Google Shape;86;p15"/>
          <p:cNvCxnSpPr>
            <a:stCxn id="78" idx="1"/>
          </p:cNvCxnSpPr>
          <p:nvPr/>
        </p:nvCxnSpPr>
        <p:spPr>
          <a:xfrm flipH="1">
            <a:off x="5677525" y="2973525"/>
            <a:ext cx="999000" cy="305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" name="Google Shape;87;p15"/>
          <p:cNvCxnSpPr>
            <a:stCxn id="82" idx="1"/>
          </p:cNvCxnSpPr>
          <p:nvPr/>
        </p:nvCxnSpPr>
        <p:spPr>
          <a:xfrm flipH="1">
            <a:off x="5658925" y="1527100"/>
            <a:ext cx="492900" cy="702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321025" y="298900"/>
            <a:ext cx="4260300" cy="11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Parts of the Receivers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/>
              <a:t>(AKA boots)</a:t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6550" y="2279175"/>
            <a:ext cx="2367800" cy="236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4891800" y="1452100"/>
            <a:ext cx="38973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pen Sans"/>
                <a:ea typeface="Open Sans"/>
                <a:cs typeface="Open Sans"/>
                <a:sym typeface="Open Sans"/>
              </a:rPr>
              <a:t>This part attaches to the student’s hearing aids. They will attach and detach this piece at the beginning and end of every school day.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8600" y="1864525"/>
            <a:ext cx="2766300" cy="276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/>
          <p:nvPr/>
        </p:nvSpPr>
        <p:spPr>
          <a:xfrm>
            <a:off x="1583325" y="3241600"/>
            <a:ext cx="1208700" cy="1255500"/>
          </a:xfrm>
          <a:prstGeom prst="ellipse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do I need to know? </a:t>
            </a:r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~Turning the system on and off with the “On/Off” button listed on the previous slide.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~Muting the system when you are not instructing or talking to the student.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~Unmuting the system when you are instructing of talking to the student.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~Connecting the system to other technology such as IPads, laptops or computers.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success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ALWAYS have the microphone holes uncovered and near your mouth</a:t>
            </a:r>
            <a:endParaRPr/>
          </a:p>
          <a:p>
            <a:pPr marL="457200" lvl="0" indent="-3429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are wearing chunky necklaces, scarves, etc. make sure that they are not making noise that could be picked up by the microphone.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311700" y="178000"/>
            <a:ext cx="8520600" cy="12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happens if my student has a problem with their hearing assistive technology or hearing aids?</a:t>
            </a:r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1"/>
          </p:nvPr>
        </p:nvSpPr>
        <p:spPr>
          <a:xfrm>
            <a:off x="358550" y="1459450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u="sng"/>
              <a:t>Email or call me! </a:t>
            </a:r>
            <a:endParaRPr sz="1200" u="sng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In most cases, I will provide some suggestions for you to try. If equipment still isn’t working properly, I will plan to meet and take care of the issue within a day or two. </a:t>
            </a:r>
            <a:endParaRPr sz="1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i="1"/>
              <a:t>My contact information:</a:t>
            </a:r>
            <a:endParaRPr sz="1200" b="1" i="1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Phone: (412)-443-4338</a:t>
            </a:r>
            <a:endParaRPr sz="1200"/>
          </a:p>
          <a:p>
            <a:pPr marL="0" lvl="0" indent="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Email: tmarquardt@northallegheny.org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On-screen Show (16:9)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Economica</vt:lpstr>
      <vt:lpstr>Arial</vt:lpstr>
      <vt:lpstr>Open Sans</vt:lpstr>
      <vt:lpstr>Luxe</vt:lpstr>
      <vt:lpstr>Your Student’s Hearing Assistive Technology</vt:lpstr>
      <vt:lpstr>What is a Roger?</vt:lpstr>
      <vt:lpstr>Parts of the Transmitter</vt:lpstr>
      <vt:lpstr>Parts of the Receivers (AKA boots)</vt:lpstr>
      <vt:lpstr>What do I need to know? </vt:lpstr>
      <vt:lpstr>Tips for success</vt:lpstr>
      <vt:lpstr>What happens if my student has a problem with their hearing assistive technology or hearing aids?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Student’s Hearing Assistive Technology</dc:title>
  <dc:creator>Marquardt, Tori</dc:creator>
  <cp:lastModifiedBy>Marquardt, Tori</cp:lastModifiedBy>
  <cp:revision>1</cp:revision>
  <dcterms:modified xsi:type="dcterms:W3CDTF">2018-08-27T13:30:42Z</dcterms:modified>
</cp:coreProperties>
</file>